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2"/>
  </p:notesMasterIdLst>
  <p:handoutMasterIdLst>
    <p:handoutMasterId r:id="rId23"/>
  </p:handoutMasterIdLst>
  <p:sldIdLst>
    <p:sldId id="269" r:id="rId6"/>
    <p:sldId id="279" r:id="rId7"/>
    <p:sldId id="270" r:id="rId8"/>
    <p:sldId id="262" r:id="rId9"/>
    <p:sldId id="275" r:id="rId10"/>
    <p:sldId id="281" r:id="rId11"/>
    <p:sldId id="288" r:id="rId12"/>
    <p:sldId id="284" r:id="rId13"/>
    <p:sldId id="291" r:id="rId14"/>
    <p:sldId id="290" r:id="rId15"/>
    <p:sldId id="289" r:id="rId16"/>
    <p:sldId id="292" r:id="rId17"/>
    <p:sldId id="294" r:id="rId18"/>
    <p:sldId id="293" r:id="rId19"/>
    <p:sldId id="283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70" autoAdjust="0"/>
    <p:restoredTop sz="85034" autoAdjust="0"/>
  </p:normalViewPr>
  <p:slideViewPr>
    <p:cSldViewPr snapToGrid="0" snapToObjects="1">
      <p:cViewPr varScale="1">
        <p:scale>
          <a:sx n="108" d="100"/>
          <a:sy n="108" d="100"/>
        </p:scale>
        <p:origin x="1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api-code-sprint-2021-05" TargetMode="External"/><Relationship Id="rId2" Type="http://schemas.openxmlformats.org/officeDocument/2006/relationships/hyperlink" Target="https://gitter.im/ogc-developer/Sprint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-101040"/>
            <a:ext cx="6217708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Pre-event Webinar:  May 2021 OGC API Virtual Code Sprint  </a:t>
            </a:r>
          </a:p>
          <a:p>
            <a:pPr>
              <a:lnSpc>
                <a:spcPts val="5500"/>
              </a:lnSpc>
            </a:pP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endParaRPr lang="en-US" sz="2800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May 19,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50070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Styles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18833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API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implementations.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F0DB1E-1904-004E-B3E4-F4791CAB3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1 – May 26</a:t>
            </a:r>
          </a:p>
        </p:txBody>
      </p:sp>
    </p:spTree>
    <p:extLst>
      <p:ext uri="{BB962C8B-B14F-4D97-AF65-F5344CB8AC3E}">
        <p14:creationId xmlns:p14="http://schemas.microsoft.com/office/powerpoint/2010/main" val="4234942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F0DB1E-1904-004E-B3E4-F4791CAB3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2 – May 27</a:t>
            </a:r>
          </a:p>
        </p:txBody>
      </p:sp>
    </p:spTree>
    <p:extLst>
      <p:ext uri="{BB962C8B-B14F-4D97-AF65-F5344CB8AC3E}">
        <p14:creationId xmlns:p14="http://schemas.microsoft.com/office/powerpoint/2010/main" val="322656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F0DB1E-1904-004E-B3E4-F4791CAB3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3 – May 28</a:t>
            </a:r>
          </a:p>
        </p:txBody>
      </p:sp>
    </p:spTree>
    <p:extLst>
      <p:ext uri="{BB962C8B-B14F-4D97-AF65-F5344CB8AC3E}">
        <p14:creationId xmlns:p14="http://schemas.microsoft.com/office/powerpoint/2010/main" val="3751825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pPr lvl="1"/>
            <a:endParaRPr lang="en-US" dirty="0"/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https://gitter.im/ogc-developer/Sprints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https://github.com/opengeospatial/ogcapi-code-sprint-2021-05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</a:t>
            </a:r>
            <a:endParaRPr lang="en-US" dirty="0"/>
          </a:p>
          <a:p>
            <a:pPr marL="0">
              <a:lnSpc>
                <a:spcPct val="110000"/>
              </a:lnSpc>
            </a:pPr>
            <a:r>
              <a:rPr lang="en-US" b="1" dirty="0"/>
              <a:t>Sponsor Remarks 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Maps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Tiles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Styles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Webinar 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OGC invites you to the May 2021 OGC API Virtual Code Sprint, to be held virtually on:</a:t>
            </a:r>
          </a:p>
          <a:p>
            <a:pPr lvl="1"/>
            <a:r>
              <a:rPr lang="en-US" dirty="0"/>
              <a:t>Day 1: Wednesday 26 May from 07:00am to 05:30pm EDT.</a:t>
            </a:r>
          </a:p>
          <a:p>
            <a:pPr lvl="1"/>
            <a:r>
              <a:rPr lang="en-US" dirty="0"/>
              <a:t>Day 2: Thursday 27 May from 07:00am to 05:30pm EDT.</a:t>
            </a:r>
          </a:p>
          <a:p>
            <a:pPr lvl="1"/>
            <a:r>
              <a:rPr lang="en-US" dirty="0"/>
              <a:t>Day 3: Friday 28 May from 07:00am to 05:30pm EDT.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minimal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APIs are a popular, effective method for rapid software development</a:t>
            </a:r>
          </a:p>
          <a:p>
            <a:endParaRPr lang="en-US" dirty="0"/>
          </a:p>
          <a:p>
            <a:r>
              <a:rPr lang="en-US" dirty="0"/>
              <a:t>There is an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and beyond geospatial developer communities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88D7C-025A-FB4A-B604-9F89EB6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Sprint is supported by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4F903D-F217-9B47-9697-67AA3D66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05" y="3545032"/>
            <a:ext cx="11196577" cy="848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0349E8-F31B-E347-88F3-F8BC9597A12A}"/>
              </a:ext>
            </a:extLst>
          </p:cNvPr>
          <p:cNvSpPr txBox="1"/>
          <p:nvPr/>
        </p:nvSpPr>
        <p:spPr>
          <a:xfrm>
            <a:off x="589105" y="2850078"/>
            <a:ext cx="314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Silver-level Supporter</a:t>
            </a:r>
          </a:p>
        </p:txBody>
      </p:sp>
    </p:spTree>
    <p:extLst>
      <p:ext uri="{BB962C8B-B14F-4D97-AF65-F5344CB8AC3E}">
        <p14:creationId xmlns:p14="http://schemas.microsoft.com/office/powerpoint/2010/main" val="329811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Maps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Tiles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14561023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3233</TotalTime>
  <Words>491</Words>
  <Application>Microsoft Macintosh PowerPoint</Application>
  <PresentationFormat>Widescreen</PresentationFormat>
  <Paragraphs>89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Webinar Agenda</vt:lpstr>
      <vt:lpstr>PowerPoint Presentation</vt:lpstr>
      <vt:lpstr>PowerPoint Presentation</vt:lpstr>
      <vt:lpstr>Welcome</vt:lpstr>
      <vt:lpstr>Motivation</vt:lpstr>
      <vt:lpstr>This Code Sprint is supported by</vt:lpstr>
      <vt:lpstr>Overview of the draft specification</vt:lpstr>
      <vt:lpstr>Overview of the draft specification</vt:lpstr>
      <vt:lpstr>Overview of the draft specification</vt:lpstr>
      <vt:lpstr>Sprint Description</vt:lpstr>
      <vt:lpstr>Sprint Schedule – Day 1 – May 26</vt:lpstr>
      <vt:lpstr>Sprint Schedule – Day 2 – May 27</vt:lpstr>
      <vt:lpstr>Sprint Schedule – Day 3 – May 28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245</cp:revision>
  <dcterms:created xsi:type="dcterms:W3CDTF">2020-04-17T22:01:33Z</dcterms:created>
  <dcterms:modified xsi:type="dcterms:W3CDTF">2021-05-04T19:08:53Z</dcterms:modified>
</cp:coreProperties>
</file>